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1"/>
    <p:sldId id="274" r:id="rId22"/>
    <p:sldId id="275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In Function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If you have AutoAI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538095"/>
            <a:ext cx="5181600" cy="2926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32380" y="718820"/>
            <a:ext cx="6816725" cy="38493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-5715" y="-6985"/>
            <a:ext cx="12224385" cy="69030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-5715" y="19050"/>
            <a:ext cx="12171680" cy="68732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3655" y="-20320"/>
            <a:ext cx="12157710" cy="68656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-5715" y="6350"/>
            <a:ext cx="12171680" cy="68732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-19050" y="32385"/>
            <a:ext cx="12132310" cy="68510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-19050" y="-7620"/>
            <a:ext cx="12171680" cy="68732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6510" y="26670"/>
            <a:ext cx="12151995" cy="68624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Rahul Sapireddy</cp:lastModifiedBy>
  <cp:revision>27</cp:revision>
  <dcterms:created xsi:type="dcterms:W3CDTF">2020-06-19T17:19:00Z</dcterms:created>
  <dcterms:modified xsi:type="dcterms:W3CDTF">2020-06-19T19:36:09Z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1033-11.2.0.9431</vt:lpwstr>
  </property>
</Properties>
</file>